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06" r:id="rId3"/>
    <p:sldId id="442" r:id="rId4"/>
    <p:sldId id="469" r:id="rId5"/>
    <p:sldId id="448" r:id="rId6"/>
    <p:sldId id="472" r:id="rId7"/>
    <p:sldId id="443" r:id="rId8"/>
    <p:sldId id="440" r:id="rId9"/>
    <p:sldId id="473" r:id="rId10"/>
    <p:sldId id="449" r:id="rId11"/>
    <p:sldId id="474" r:id="rId12"/>
    <p:sldId id="426" r:id="rId13"/>
    <p:sldId id="451" r:id="rId14"/>
    <p:sldId id="453" r:id="rId15"/>
    <p:sldId id="452" r:id="rId16"/>
    <p:sldId id="454" r:id="rId17"/>
    <p:sldId id="455" r:id="rId18"/>
    <p:sldId id="459" r:id="rId19"/>
    <p:sldId id="457" r:id="rId20"/>
    <p:sldId id="458" r:id="rId21"/>
    <p:sldId id="405" r:id="rId22"/>
    <p:sldId id="293" r:id="rId23"/>
    <p:sldId id="306" r:id="rId24"/>
    <p:sldId id="450" r:id="rId2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7" y="1825624"/>
            <a:ext cx="5573028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desempenho e comportamento.</a:t>
            </a:r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471636" y="2313831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79" y="1825624"/>
            <a:ext cx="5515276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356133" y="2236829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coletar dados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fontScale="92500"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Avaliar o modelo </a:t>
            </a:r>
            <a:r>
              <a:rPr lang="pt-BR" dirty="0"/>
              <a:t>envolve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com caída rápida no início e redução ao longo do treinamento, se tornando praticamente constante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pequenos e próximos (caso contrário, indicação de sobreajuste).</a:t>
            </a:r>
          </a:p>
          <a:p>
            <a:r>
              <a:rPr lang="pt-BR" dirty="0"/>
              <a:t>Se o modelo não estiver bom, devemos </a:t>
            </a:r>
            <a:r>
              <a:rPr lang="pt-BR" b="1" i="1" dirty="0">
                <a:solidFill>
                  <a:srgbClr val="00B050"/>
                </a:solidFill>
              </a:rPr>
              <a:t>otimizá-lo,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(i.e., 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TensorFlow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intermediária</a:t>
            </a:r>
            <a:r>
              <a:rPr lang="pt-BR" dirty="0"/>
              <a:t> entre avaliar/otimizar e a inferência,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(abaixo)</a:t>
                </a:r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dirty="0"/>
                  <a:t>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10414</TotalTime>
  <Words>1532</Words>
  <Application>Microsoft Office PowerPoint</Application>
  <PresentationFormat>Widescreen</PresentationFormat>
  <Paragraphs>250</Paragraphs>
  <Slides>24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Regressão com DNNs (Parte II)</vt:lpstr>
      <vt:lpstr>O que vamos ver?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Exemplo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2015</cp:revision>
  <dcterms:created xsi:type="dcterms:W3CDTF">2020-01-20T13:50:05Z</dcterms:created>
  <dcterms:modified xsi:type="dcterms:W3CDTF">2023-09-11T17:31:50Z</dcterms:modified>
</cp:coreProperties>
</file>